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681" autoAdjust="0"/>
  </p:normalViewPr>
  <p:slideViewPr>
    <p:cSldViewPr>
      <p:cViewPr varScale="1">
        <p:scale>
          <a:sx n="45" d="100"/>
          <a:sy n="45" d="100"/>
        </p:scale>
        <p:origin x="-9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540CB8-1513-45C2-82A3-86F7BB2C22CB}" type="datetimeFigureOut">
              <a:rPr lang="en-US" smtClean="0"/>
              <a:pPr/>
              <a:t>10/22/2012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26F6D-DF6D-40C4-BCEA-2CD588B806E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14800" y="0"/>
            <a:ext cx="4419600" cy="74481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  <a:latin typeface="TSCu_Paranar" pitchFamily="2" charset="0"/>
              </a:rPr>
              <a:t>     </a:t>
            </a:r>
            <a:r>
              <a:rPr lang="en-US" sz="2400" b="1" i="1" u="sng" dirty="0" smtClean="0">
                <a:solidFill>
                  <a:srgbClr val="FF0000"/>
                </a:solidFill>
                <a:latin typeface="TSCu_Paranar" pitchFamily="2" charset="0"/>
              </a:rPr>
              <a:t> «ó¾ ¿¡</a:t>
            </a:r>
            <a:r>
              <a:rPr lang="en-US" sz="2400" b="1" i="1" u="sng" dirty="0" err="1" smtClean="0">
                <a:solidFill>
                  <a:srgbClr val="FF0000"/>
                </a:solidFill>
                <a:latin typeface="TSCu_Paranar" pitchFamily="2" charset="0"/>
              </a:rPr>
              <a:t>ð¸û</a:t>
            </a:r>
            <a:r>
              <a:rPr lang="en-US" sz="2400" b="1" i="1" u="sng" dirty="0" smtClean="0">
                <a:solidFill>
                  <a:srgbClr val="FF0000"/>
                </a:solidFill>
                <a:latin typeface="TSCu_Paranar" pitchFamily="2" charset="0"/>
              </a:rPr>
              <a:t>..!</a:t>
            </a:r>
          </a:p>
          <a:p>
            <a:endParaRPr lang="en-US" sz="2000" dirty="0" smtClean="0">
              <a:solidFill>
                <a:srgbClr val="FF0000"/>
              </a:solidFill>
              <a:latin typeface="TSCu_Paranar" pitchFamily="2" charset="0"/>
            </a:endParaRPr>
          </a:p>
          <a:p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¯ÉÐ </a:t>
            </a:r>
            <a:r>
              <a:rPr lang="en-US" b="1" dirty="0" err="1" smtClean="0">
                <a:solidFill>
                  <a:srgbClr val="00B050"/>
                </a:solidFill>
                <a:latin typeface="TSCu_Paranar" pitchFamily="2" charset="0"/>
              </a:rPr>
              <a:t>þÇ¨Á</a:t>
            </a:r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 «Æ¨¸ ±ó¾ý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¯</a:t>
            </a:r>
            <a:r>
              <a:rPr lang="en-US" b="1" dirty="0" err="1" smtClean="0">
                <a:solidFill>
                  <a:srgbClr val="00B050"/>
                </a:solidFill>
                <a:latin typeface="TSCu_Paranar" pitchFamily="2" charset="0"/>
              </a:rPr>
              <a:t>ûÇõ</a:t>
            </a:r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 ¸</a:t>
            </a:r>
            <a:r>
              <a:rPr lang="en-US" b="1" dirty="0" err="1" smtClean="0">
                <a:solidFill>
                  <a:srgbClr val="00B050"/>
                </a:solidFill>
                <a:latin typeface="TSCu_Paranar" pitchFamily="2" charset="0"/>
              </a:rPr>
              <a:t>ñÎ</a:t>
            </a:r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 ¾¢Éõ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²ì¸ò¾¢ø Å¡ÊÂ ¿¡ð¸û¾¡ý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±ò¾¨É ±ò¾¨É§Â¡..!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¯ý ¸¡¾¨Ä ±ñ½¢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¯Â¢§Ã ¯</a:t>
            </a:r>
            <a:r>
              <a:rPr lang="en-US" b="1" dirty="0" err="1" smtClean="0">
                <a:solidFill>
                  <a:srgbClr val="00B050"/>
                </a:solidFill>
                <a:latin typeface="TSCu_Paranar" pitchFamily="2" charset="0"/>
              </a:rPr>
              <a:t>Éì</a:t>
            </a:r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¸¡¸ ¿¡ý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¯</a:t>
            </a:r>
            <a:r>
              <a:rPr lang="en-US" b="1" dirty="0" err="1" smtClean="0">
                <a:solidFill>
                  <a:srgbClr val="00B050"/>
                </a:solidFill>
                <a:latin typeface="TSCu_Paranar" pitchFamily="2" charset="0"/>
              </a:rPr>
              <a:t>Èí</a:t>
            </a:r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¸¡¾ </a:t>
            </a:r>
            <a:r>
              <a:rPr lang="en-US" b="1" dirty="0" err="1" smtClean="0">
                <a:solidFill>
                  <a:srgbClr val="00B050"/>
                </a:solidFill>
                <a:latin typeface="TSCu_Paranar" pitchFamily="2" charset="0"/>
              </a:rPr>
              <a:t>þÃ</a:t>
            </a:r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×¸û¾¡ý</a:t>
            </a:r>
          </a:p>
          <a:p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±ò¾¨É ±ò¾¨É§Â¡..!!</a:t>
            </a:r>
          </a:p>
          <a:p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¿¢õÁ¾¢ </a:t>
            </a:r>
            <a:r>
              <a:rPr lang="en-US" b="1" dirty="0" err="1" smtClean="0">
                <a:solidFill>
                  <a:schemeClr val="accent2"/>
                </a:solidFill>
                <a:latin typeface="TSCu_Paranar" pitchFamily="2" charset="0"/>
              </a:rPr>
              <a:t>þÆóÐ</a:t>
            </a:r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 ¿¡ý</a:t>
            </a:r>
          </a:p>
          <a:p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¿¢¨</a:t>
            </a:r>
            <a:r>
              <a:rPr lang="en-US" b="1" dirty="0" err="1" smtClean="0">
                <a:solidFill>
                  <a:schemeClr val="accent2"/>
                </a:solidFill>
                <a:latin typeface="TSCu_Paranar" pitchFamily="2" charset="0"/>
              </a:rPr>
              <a:t>ÉÅ¢øÄ</a:t>
            </a:r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¡ ¿¨¼À¢½Á¡¸</a:t>
            </a:r>
          </a:p>
          <a:p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Å¡úó¾ ¿¡ð¸û¾¡ý </a:t>
            </a:r>
            <a:r>
              <a:rPr lang="en-US" b="1" dirty="0" err="1" smtClean="0">
                <a:solidFill>
                  <a:schemeClr val="accent2"/>
                </a:solidFill>
                <a:latin typeface="TSCu_Paranar" pitchFamily="2" charset="0"/>
              </a:rPr>
              <a:t>þýÛõ</a:t>
            </a:r>
            <a:endParaRPr lang="en-US" b="1" dirty="0" smtClean="0">
              <a:solidFill>
                <a:schemeClr val="accent2"/>
              </a:solidFill>
              <a:latin typeface="TSCu_Paranar" pitchFamily="2" charset="0"/>
            </a:endParaRPr>
          </a:p>
          <a:p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±ò¾¨É ±ò¾¨É§Â¡..!</a:t>
            </a:r>
          </a:p>
          <a:p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¸¼ø «¨</a:t>
            </a:r>
            <a:r>
              <a:rPr lang="en-US" b="1" dirty="0" err="1" smtClean="0">
                <a:solidFill>
                  <a:schemeClr val="accent2"/>
                </a:solidFill>
                <a:latin typeface="TSCu_Paranar" pitchFamily="2" charset="0"/>
              </a:rPr>
              <a:t>Ä¸û§À¡ø</a:t>
            </a:r>
            <a:endParaRPr lang="en-US" b="1" dirty="0" smtClean="0">
              <a:solidFill>
                <a:schemeClr val="accent2"/>
              </a:solidFill>
              <a:latin typeface="TSCu_Paranar" pitchFamily="2" charset="0"/>
            </a:endParaRPr>
          </a:p>
          <a:p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±ý </a:t>
            </a:r>
            <a:r>
              <a:rPr lang="en-US" b="1" dirty="0" err="1" smtClean="0">
                <a:solidFill>
                  <a:schemeClr val="accent2"/>
                </a:solidFill>
                <a:latin typeface="TSCu_Paranar" pitchFamily="2" charset="0"/>
              </a:rPr>
              <a:t>ÁÉÍìÌû</a:t>
            </a:r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 ¯ý ¿¢¨É×</a:t>
            </a:r>
          </a:p>
          <a:p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«¨ÄÀ¡öó¾ ¿¡ð¸û¾¡ý</a:t>
            </a:r>
          </a:p>
          <a:p>
            <a:r>
              <a:rPr lang="en-US" b="1" dirty="0" smtClean="0">
                <a:solidFill>
                  <a:schemeClr val="accent2"/>
                </a:solidFill>
                <a:latin typeface="TSCu_Paranar" pitchFamily="2" charset="0"/>
              </a:rPr>
              <a:t>±ò¾¨É ±ò¾¨É§Â¡..!!</a:t>
            </a:r>
          </a:p>
          <a:p>
            <a:r>
              <a:rPr lang="en-US" b="1" dirty="0" smtClean="0">
                <a:solidFill>
                  <a:srgbClr val="00B0F0"/>
                </a:solidFill>
                <a:latin typeface="TSCu_Paranar" pitchFamily="2" charset="0"/>
              </a:rPr>
              <a:t>¯ÉÐ </a:t>
            </a:r>
            <a:r>
              <a:rPr lang="en-US" b="1" dirty="0" err="1" smtClean="0">
                <a:solidFill>
                  <a:srgbClr val="00B0F0"/>
                </a:solidFill>
                <a:latin typeface="TSCu_Paranar" pitchFamily="2" charset="0"/>
              </a:rPr>
              <a:t>ÀÕÅî</a:t>
            </a:r>
            <a:r>
              <a:rPr lang="en-US" b="1" dirty="0" smtClean="0">
                <a:solidFill>
                  <a:srgbClr val="00B0F0"/>
                </a:solidFill>
                <a:latin typeface="TSCu_Paranar" pitchFamily="2" charset="0"/>
              </a:rPr>
              <a:t>¦º</a:t>
            </a:r>
            <a:r>
              <a:rPr lang="en-US" b="1" dirty="0" err="1" smtClean="0">
                <a:solidFill>
                  <a:srgbClr val="00B0F0"/>
                </a:solidFill>
                <a:latin typeface="TSCu_Paranar" pitchFamily="2" charset="0"/>
              </a:rPr>
              <a:t>Æ¢ô¨À</a:t>
            </a:r>
            <a:r>
              <a:rPr lang="en-US" b="1" dirty="0" smtClean="0">
                <a:solidFill>
                  <a:srgbClr val="00B0F0"/>
                </a:solidFill>
                <a:latin typeface="TSCu_Paranar" pitchFamily="2" charset="0"/>
              </a:rPr>
              <a:t> ±ý ¸</a:t>
            </a:r>
            <a:r>
              <a:rPr lang="en-US" b="1" dirty="0" err="1" smtClean="0">
                <a:solidFill>
                  <a:srgbClr val="00B0F0"/>
                </a:solidFill>
                <a:latin typeface="TSCu_Paranar" pitchFamily="2" charset="0"/>
              </a:rPr>
              <a:t>ñ¸û</a:t>
            </a:r>
            <a:r>
              <a:rPr lang="en-US" b="1" dirty="0" smtClean="0">
                <a:solidFill>
                  <a:srgbClr val="00B0F0"/>
                </a:solidFill>
                <a:latin typeface="TSCu_Paranar" pitchFamily="2" charset="0"/>
              </a:rPr>
              <a:t> À¡÷ò¾¾¢É¡ø þó¾</a:t>
            </a:r>
          </a:p>
          <a:p>
            <a:r>
              <a:rPr lang="en-US" b="1" dirty="0" smtClean="0">
                <a:solidFill>
                  <a:srgbClr val="00B0F0"/>
                </a:solidFill>
                <a:latin typeface="TSCu_Paranar" pitchFamily="2" charset="0"/>
              </a:rPr>
              <a:t>¯Ä¨¸ ÁÈó¾ ¿¡ð¸û¾¡ý</a:t>
            </a:r>
          </a:p>
          <a:p>
            <a:r>
              <a:rPr lang="en-US" b="1" dirty="0" smtClean="0">
                <a:solidFill>
                  <a:srgbClr val="00B0F0"/>
                </a:solidFill>
                <a:latin typeface="TSCu_Paranar" pitchFamily="2" charset="0"/>
              </a:rPr>
              <a:t>±ò¾¨É ±ò¾É¨§Â¡..!</a:t>
            </a:r>
          </a:p>
          <a:p>
            <a:endParaRPr lang="en-US" b="1" dirty="0" smtClean="0">
              <a:solidFill>
                <a:srgbClr val="00B0F0"/>
              </a:solidFill>
              <a:latin typeface="TSCu_Paranar" pitchFamily="2" charset="0"/>
            </a:endParaRPr>
          </a:p>
          <a:p>
            <a:r>
              <a:rPr lang="en-US" b="1" dirty="0" smtClean="0">
                <a:solidFill>
                  <a:srgbClr val="00B050"/>
                </a:solidFill>
                <a:latin typeface="TSCu_Paranar" pitchFamily="2" charset="0"/>
              </a:rPr>
              <a:t>¸</a:t>
            </a:r>
            <a:r>
              <a:rPr lang="en-US" sz="2000" b="1" dirty="0" smtClean="0">
                <a:solidFill>
                  <a:srgbClr val="00B050"/>
                </a:solidFill>
                <a:latin typeface="TSCu_Paranar" pitchFamily="2" charset="0"/>
              </a:rPr>
              <a:t>Å¢¨¾ ¦¾¡ÌôÒ À¢.².Å¢ƒÂý</a:t>
            </a:r>
            <a:endParaRPr lang="en-US" b="1" dirty="0" smtClean="0">
              <a:solidFill>
                <a:srgbClr val="00B050"/>
              </a:solidFill>
              <a:latin typeface="TSCu_Paranar" pitchFamily="2" charset="0"/>
            </a:endParaRPr>
          </a:p>
          <a:p>
            <a:endParaRPr lang="en-US" b="1" dirty="0" smtClean="0">
              <a:solidFill>
                <a:srgbClr val="00B0F0"/>
              </a:solidFill>
              <a:latin typeface="TSCu_Paranar" pitchFamily="2" charset="0"/>
            </a:endParaRPr>
          </a:p>
          <a:p>
            <a:endParaRPr lang="en-US" b="1" dirty="0">
              <a:solidFill>
                <a:srgbClr val="00B0F0"/>
              </a:solidFill>
              <a:latin typeface="TSCu_Paranar" pitchFamily="2" charset="0"/>
            </a:endParaRPr>
          </a:p>
        </p:txBody>
      </p:sp>
      <p:pic>
        <p:nvPicPr>
          <p:cNvPr id="1026" name="Picture 2" descr="C:\Documents and Settings\Admin\Desktop\vetri201012_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8862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Desktop\vijay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48600" y="5486400"/>
            <a:ext cx="1143000" cy="129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169</Words>
  <Application>Microsoft Office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Netcafe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Raja</dc:creator>
  <cp:lastModifiedBy>Raja</cp:lastModifiedBy>
  <cp:revision>9</cp:revision>
  <dcterms:created xsi:type="dcterms:W3CDTF">2012-10-22T08:43:14Z</dcterms:created>
  <dcterms:modified xsi:type="dcterms:W3CDTF">2012-10-22T22:47:28Z</dcterms:modified>
</cp:coreProperties>
</file>