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96F4F-4340-4AC8-919E-75CF3A4F3BBC}" type="datetimeFigureOut">
              <a:rPr lang="en-US" smtClean="0"/>
              <a:t>12/24/2012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3E7-0DCF-4D89-8431-60CFB85DA1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96F4F-4340-4AC8-919E-75CF3A4F3BBC}" type="datetimeFigureOut">
              <a:rPr lang="en-US" smtClean="0"/>
              <a:t>12/24/2012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3E7-0DCF-4D89-8431-60CFB85DA1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96F4F-4340-4AC8-919E-75CF3A4F3BBC}" type="datetimeFigureOut">
              <a:rPr lang="en-US" smtClean="0"/>
              <a:t>12/24/2012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3E7-0DCF-4D89-8431-60CFB85DA1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96F4F-4340-4AC8-919E-75CF3A4F3BBC}" type="datetimeFigureOut">
              <a:rPr lang="en-US" smtClean="0"/>
              <a:t>12/24/2012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3E7-0DCF-4D89-8431-60CFB85DA1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96F4F-4340-4AC8-919E-75CF3A4F3BBC}" type="datetimeFigureOut">
              <a:rPr lang="en-US" smtClean="0"/>
              <a:t>12/24/2012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3E7-0DCF-4D89-8431-60CFB85DA1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96F4F-4340-4AC8-919E-75CF3A4F3BBC}" type="datetimeFigureOut">
              <a:rPr lang="en-US" smtClean="0"/>
              <a:t>12/24/2012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3E7-0DCF-4D89-8431-60CFB85DA1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96F4F-4340-4AC8-919E-75CF3A4F3BBC}" type="datetimeFigureOut">
              <a:rPr lang="en-US" smtClean="0"/>
              <a:t>12/24/2012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3E7-0DCF-4D89-8431-60CFB85DA1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96F4F-4340-4AC8-919E-75CF3A4F3BBC}" type="datetimeFigureOut">
              <a:rPr lang="en-US" smtClean="0"/>
              <a:t>12/24/2012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3E7-0DCF-4D89-8431-60CFB85DA1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96F4F-4340-4AC8-919E-75CF3A4F3BBC}" type="datetimeFigureOut">
              <a:rPr lang="en-US" smtClean="0"/>
              <a:t>12/24/2012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3E7-0DCF-4D89-8431-60CFB85DA1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96F4F-4340-4AC8-919E-75CF3A4F3BBC}" type="datetimeFigureOut">
              <a:rPr lang="en-US" smtClean="0"/>
              <a:t>12/24/2012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3E7-0DCF-4D89-8431-60CFB85DA1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96F4F-4340-4AC8-919E-75CF3A4F3BBC}" type="datetimeFigureOut">
              <a:rPr lang="en-US" smtClean="0"/>
              <a:t>12/24/2012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23E7-0DCF-4D89-8431-60CFB85DA1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96F4F-4340-4AC8-919E-75CF3A4F3BBC}" type="datetimeFigureOut">
              <a:rPr lang="en-US" smtClean="0"/>
              <a:t>12/24/2012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423E7-0DCF-4D89-8431-60CFB85DA11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43000" y="579358"/>
            <a:ext cx="3810000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50"/>
                </a:solidFill>
                <a:latin typeface="TSCu_Paranar" pitchFamily="2" charset="0"/>
              </a:rPr>
              <a:t>¯</a:t>
            </a:r>
            <a:r>
              <a:rPr lang="en-US" sz="2400" b="1" dirty="0" err="1" smtClean="0">
                <a:solidFill>
                  <a:srgbClr val="00B050"/>
                </a:solidFill>
                <a:latin typeface="TSCu_Paranar" pitchFamily="2" charset="0"/>
              </a:rPr>
              <a:t>ý¨É</a:t>
            </a:r>
            <a:r>
              <a:rPr lang="en-US" sz="2400" b="1" dirty="0" smtClean="0">
                <a:solidFill>
                  <a:srgbClr val="00B050"/>
                </a:solidFill>
                <a:latin typeface="TSCu_Paranar" pitchFamily="2" charset="0"/>
              </a:rPr>
              <a:t> À¡÷ò¾ ¿¡</a:t>
            </a:r>
            <a:r>
              <a:rPr lang="en-US" sz="2400" b="1" smtClean="0">
                <a:solidFill>
                  <a:srgbClr val="00B050"/>
                </a:solidFill>
                <a:latin typeface="TSCu_Paranar" pitchFamily="2" charset="0"/>
              </a:rPr>
              <a:t>û....!</a:t>
            </a:r>
            <a:endParaRPr lang="en-US" sz="2400" b="1" dirty="0" smtClean="0">
              <a:solidFill>
                <a:srgbClr val="00B050"/>
              </a:solidFill>
              <a:latin typeface="TSCu_Paranar" pitchFamily="2" charset="0"/>
            </a:endParaRPr>
          </a:p>
          <a:p>
            <a:endParaRPr lang="en-US" b="1" dirty="0" smtClean="0">
              <a:solidFill>
                <a:srgbClr val="3366FF"/>
              </a:solidFill>
              <a:latin typeface="TSCu_Paranar" pitchFamily="2" charset="0"/>
            </a:endParaRP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´Õ Å¡÷ò¨¾ ¦º¡ø</a:t>
            </a: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¯ý ÁÉ¾¢ø þ¼õ </a:t>
            </a:r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À¢Êì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¸....!</a:t>
            </a: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´Õ ¿¡û ¦º¡ø</a:t>
            </a: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¯ý ¨¸ ¸</a:t>
            </a:r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Ãõ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 </a:t>
            </a:r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À¢Êì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¸....!</a:t>
            </a: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´Õ ÍÀ ÓÜ÷ò¾ §¾¾¢</a:t>
            </a: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¦º¡ø ¯</a:t>
            </a:r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ý¨É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 Á¨ÉÅ¢Â¡¸</a:t>
            </a: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±</a:t>
            </a:r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üÚì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¦¸¡û¸¢§</a:t>
            </a:r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Èý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....!</a:t>
            </a: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¯ýÉ¢¼õ ¦º¡</a:t>
            </a:r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øÄ</a:t>
            </a:r>
            <a:r>
              <a:rPr lang="en-US" b="1" dirty="0">
                <a:solidFill>
                  <a:srgbClr val="3366FF"/>
                </a:solidFill>
                <a:latin typeface="TSCu_Paranar" pitchFamily="2" charset="0"/>
              </a:rPr>
              <a:t> 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¿¢¨Éò¾ </a:t>
            </a: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Å¡÷ò¨¾¸û «</a:t>
            </a:r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ýÚ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.....!  </a:t>
            </a: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¯ý §</a:t>
            </a:r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Áø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 ¦¸¡ñ¼ ¸¡¾ø </a:t>
            </a: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±</a:t>
            </a:r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ýÀÐ</a:t>
            </a:r>
            <a:r>
              <a:rPr lang="en-US" b="1" dirty="0">
                <a:solidFill>
                  <a:srgbClr val="3366FF"/>
                </a:solidFill>
                <a:latin typeface="TSCu_Paranar" pitchFamily="2" charset="0"/>
              </a:rPr>
              <a:t> 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ÜÎ </a:t>
            </a:r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Å¢ðÎ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 ÜÎ </a:t>
            </a:r>
          </a:p>
          <a:p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À¡Ôõ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 ¬Å£ «</a:t>
            </a:r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øÄ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 </a:t>
            </a: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¸¡¾ø.....¸¡¾ø.....</a:t>
            </a:r>
          </a:p>
          <a:p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þÕ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 ÁÉ¾¢üìÌû </a:t>
            </a: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¯</a:t>
            </a:r>
            <a:r>
              <a:rPr lang="en-US" b="1" dirty="0" err="1" smtClean="0">
                <a:solidFill>
                  <a:srgbClr val="3366FF"/>
                </a:solidFill>
                <a:latin typeface="TSCu_Paranar" pitchFamily="2" charset="0"/>
              </a:rPr>
              <a:t>Ä¡ÅÕõ</a:t>
            </a:r>
            <a:r>
              <a:rPr lang="en-US" b="1" dirty="0">
                <a:solidFill>
                  <a:srgbClr val="3366FF"/>
                </a:solidFill>
                <a:latin typeface="TSCu_Paranar" pitchFamily="2" charset="0"/>
              </a:rPr>
              <a:t> </a:t>
            </a:r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¯½÷× ¾¡ý</a:t>
            </a: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¸¡¾ø... ¸¡¾ø.....!</a:t>
            </a:r>
          </a:p>
          <a:p>
            <a:r>
              <a:rPr lang="en-US" b="1" dirty="0" smtClean="0">
                <a:solidFill>
                  <a:srgbClr val="3366FF"/>
                </a:solidFill>
                <a:latin typeface="TSCu_Paranar" pitchFamily="2" charset="0"/>
              </a:rPr>
              <a:t>       </a:t>
            </a:r>
            <a:r>
              <a:rPr lang="en-US" b="1" dirty="0" smtClean="0">
                <a:solidFill>
                  <a:srgbClr val="FF0000"/>
                </a:solidFill>
                <a:latin typeface="TSCu_Paranar" pitchFamily="2" charset="0"/>
              </a:rPr>
              <a:t>        ¾Åî¦º</a:t>
            </a:r>
            <a:r>
              <a:rPr lang="en-US" b="1" dirty="0" err="1" smtClean="0">
                <a:solidFill>
                  <a:srgbClr val="FF0000"/>
                </a:solidFill>
                <a:latin typeface="TSCu_Paranar" pitchFamily="2" charset="0"/>
              </a:rPr>
              <a:t>øÅ</a:t>
            </a:r>
            <a:r>
              <a:rPr lang="en-US" b="1" dirty="0" smtClean="0">
                <a:solidFill>
                  <a:srgbClr val="FF0000"/>
                </a:solidFill>
                <a:latin typeface="TSCu_Paranar" pitchFamily="2" charset="0"/>
              </a:rPr>
              <a:t>¢</a:t>
            </a:r>
          </a:p>
          <a:p>
            <a:r>
              <a:rPr lang="en-US" b="1" dirty="0" smtClean="0">
                <a:solidFill>
                  <a:srgbClr val="FF0000"/>
                </a:solidFill>
                <a:latin typeface="TSCu_Paranar" pitchFamily="2" charset="0"/>
              </a:rPr>
              <a:t>                ÀÉ¨º</a:t>
            </a:r>
          </a:p>
          <a:p>
            <a:r>
              <a:rPr lang="en-US" b="1" dirty="0" smtClean="0">
                <a:solidFill>
                  <a:srgbClr val="FF0000"/>
                </a:solidFill>
                <a:latin typeface="TSCu_Paranar" pitchFamily="2" charset="0"/>
              </a:rPr>
              <a:t>                24.12.2012</a:t>
            </a:r>
          </a:p>
          <a:p>
            <a:r>
              <a:rPr lang="en-US" b="1" dirty="0" smtClean="0">
                <a:solidFill>
                  <a:srgbClr val="FF0000"/>
                </a:solidFill>
                <a:latin typeface="TSCu_Paranar" pitchFamily="2" charset="0"/>
              </a:rPr>
              <a:t>          </a:t>
            </a:r>
            <a:r>
              <a:rPr lang="en-US" b="1" dirty="0" smtClean="0">
                <a:solidFill>
                  <a:srgbClr val="0070C0"/>
                </a:solidFill>
                <a:latin typeface="TSCu_Paranar" pitchFamily="2" charset="0"/>
              </a:rPr>
              <a:t>r.thavaselvi@gmail.com</a:t>
            </a:r>
          </a:p>
          <a:p>
            <a:endParaRPr lang="en-US" dirty="0" smtClean="0">
              <a:latin typeface="TSCu_Paranar" pitchFamily="2" charset="0"/>
            </a:endParaRPr>
          </a:p>
          <a:p>
            <a:r>
              <a:rPr lang="en-US" dirty="0" smtClean="0">
                <a:latin typeface="TSCu_Paranar" pitchFamily="2" charset="0"/>
              </a:rPr>
              <a:t>  </a:t>
            </a:r>
            <a:endParaRPr lang="en-US" dirty="0">
              <a:latin typeface="TSCu_Paranar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125</Words>
  <Application>Microsoft Office PowerPoint</Application>
  <PresentationFormat>On-screen Show (4:3)</PresentationFormat>
  <Paragraphs>24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Netcafe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Raja</dc:creator>
  <cp:lastModifiedBy>Raja</cp:lastModifiedBy>
  <cp:revision>6</cp:revision>
  <dcterms:created xsi:type="dcterms:W3CDTF">2012-12-24T18:44:04Z</dcterms:created>
  <dcterms:modified xsi:type="dcterms:W3CDTF">2012-12-24T19:35:11Z</dcterms:modified>
</cp:coreProperties>
</file>